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thekellyscope - Creative Commons Attribution-NonCommercial-ShareAlike License  https://www.flickr.com/photos/38799907@N07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sp>
        <p:nvSpPr>
          <p:cNvPr id="7" name="TextBox 6"/>
          <p:cNvSpPr txBox="1"/>
          <p:nvPr/>
        </p:nvSpPr>
        <p:spPr>
          <a:xfrm>
            <a:off x="2209800" y="2667000"/>
            <a:ext cx="4953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Created by Alice Fuller, Principal Consultant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Sheer Social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ShardsOfBlue - Creative Commons Attribution-ShareAlike License  https://www.flickr.com/photos/9350569@N08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pic>
        <p:nvPicPr>
          <p:cNvPr id="7" name="Picture 6" descr="transparent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196" y="304800"/>
            <a:ext cx="1214315" cy="6823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Jason A. Howie - Creative Commons Attribution License  https://www.flickr.com/photos/40493340@N00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pic>
        <p:nvPicPr>
          <p:cNvPr id="7" name="Picture 6" descr="transparent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1358900" cy="7636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Digital_Rampage - Creative Commons Attribution License  https://www.flickr.com/photos/23411368@N00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pic>
        <p:nvPicPr>
          <p:cNvPr id="7" name="Picture 6" descr="transparent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219200" cy="6851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Bread for the World - Creative Commons Attribution-NonCommercial License  https://www.flickr.com/photos/28475454@N04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pic>
        <p:nvPicPr>
          <p:cNvPr id="7" name="Picture 6" descr="transparent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28600"/>
            <a:ext cx="1214315" cy="6823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Robert S. Donovan - Creative Commons Attribution-NonCommercial License  https://www.flickr.com/photos/10687935@N04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pic>
        <p:nvPicPr>
          <p:cNvPr id="7" name="Picture 6" descr="transparent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81000"/>
            <a:ext cx="1214315" cy="6823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401(K) 2013 - Creative Commons Attribution-ShareAlike License  https://www.flickr.com/photos/68751915@N05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pic>
        <p:nvPicPr>
          <p:cNvPr id="7" name="Picture 6" descr="transparent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28600"/>
            <a:ext cx="1214315" cy="6823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Matt Hamm - Creative Commons Attribution-NonCommercial License  https://www.flickr.com/photos/73532212@N00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pic>
        <p:nvPicPr>
          <p:cNvPr id="7" name="Picture 6" descr="transparent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400"/>
            <a:ext cx="1251633" cy="70336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Loving Earth - Creative Commons Attribution-NonCommercial-ShareAlike License  https://www.flickr.com/photos/26235754@N05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pic>
        <p:nvPicPr>
          <p:cNvPr id="7" name="Picture 6" descr="transparent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28600"/>
            <a:ext cx="1214315" cy="6823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Exit Festival - Creative Commons Attribution-NonCommercial-ShareAlike License  https://www.flickr.com/photos/48584875@N05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pic>
        <p:nvPicPr>
          <p:cNvPr id="7" name="Picture 6" descr="transparent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228600"/>
            <a:ext cx="1220373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west.m - Creative Commons Attribution-NonCommercial License  https://www.flickr.com/photos/35983665@N08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pic>
        <p:nvPicPr>
          <p:cNvPr id="7" name="Picture 6" descr="transparent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26" y="228600"/>
            <a:ext cx="1220373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keiyac - Creative Commons Attribution License  https://www.flickr.com/photos/18839421@N04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pic>
        <p:nvPicPr>
          <p:cNvPr id="7" name="Picture 6" descr="transparent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400"/>
            <a:ext cx="1135210" cy="6379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TAKA@P.P.R.S - Creative Commons Attribution-ShareAlike License  https://www.flickr.com/photos/26414679@N05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pic>
        <p:nvPicPr>
          <p:cNvPr id="7" name="Picture 6" descr="transparent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28600"/>
            <a:ext cx="1078718" cy="6061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bloeise - Creative Commons Attribution License  https://www.flickr.com/photos/107790207@N08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pic>
        <p:nvPicPr>
          <p:cNvPr id="7" name="Picture 6" descr="transparent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400"/>
            <a:ext cx="1219200" cy="6851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375</Words>
  <Application>Microsoft Macintosh PowerPoint</Application>
  <PresentationFormat>On-screen Show (4:3)</PresentationFormat>
  <Paragraphs>30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Alice Fuller</cp:lastModifiedBy>
  <cp:revision>3</cp:revision>
  <dcterms:created xsi:type="dcterms:W3CDTF">2015-05-02T03:49:54Z</dcterms:created>
  <dcterms:modified xsi:type="dcterms:W3CDTF">2015-05-05T23:59:25Z</dcterms:modified>
</cp:coreProperties>
</file>